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86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68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08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93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45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2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37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1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4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69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60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696AB89-C45E-442F-9E0B-592BDCFD7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3218" y="861089"/>
            <a:ext cx="6532790" cy="1057729"/>
          </a:xfrm>
        </p:spPr>
        <p:txBody>
          <a:bodyPr>
            <a:normAutofit fontScale="90000"/>
          </a:bodyPr>
          <a:lstStyle/>
          <a:p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זיכרונות מן האפלה </a:t>
            </a:r>
            <a:endParaRPr lang="en-IL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E6689C2-984B-4A0E-A6DE-1809CF159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3362" y="2118761"/>
            <a:ext cx="2983575" cy="522050"/>
          </a:xfrm>
        </p:spPr>
        <p:txBody>
          <a:bodyPr>
            <a:noAutofit/>
          </a:bodyPr>
          <a:lstStyle/>
          <a:p>
            <a:r>
              <a:rPr lang="he-IL" sz="2000" b="1" dirty="0">
                <a:latin typeface="Alef" panose="00000500000000000000" pitchFamily="2" charset="-79"/>
                <a:cs typeface="Alef" panose="00000500000000000000" pitchFamily="2" charset="-79"/>
              </a:rPr>
              <a:t>ציוריו של אלפרד קנטור</a:t>
            </a:r>
            <a:endParaRPr lang="en-IL" sz="20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4ECA26A-568C-4931-9A84-282C29F2D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2" y="244471"/>
            <a:ext cx="4240875" cy="555228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E0BB8AA-3AE9-4994-AC0A-494ED8BB1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352" y="3594613"/>
            <a:ext cx="3600510" cy="240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61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714A48-9D00-47D8-89FF-E2288024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396" y="1369337"/>
            <a:ext cx="7039604" cy="1024281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בירקנאו (אושוויץ 2)</a:t>
            </a:r>
            <a:b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כניסה ראשית</a:t>
            </a:r>
            <a:endParaRPr lang="en-IL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3FFC480-10DD-4DE7-984D-04D46F33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47" y="959845"/>
            <a:ext cx="5807998" cy="3919885"/>
          </a:xfrm>
        </p:spPr>
      </p:pic>
    </p:spTree>
    <p:extLst>
      <p:ext uri="{BB962C8B-B14F-4D97-AF65-F5344CB8AC3E}">
        <p14:creationId xmlns:p14="http://schemas.microsoft.com/office/powerpoint/2010/main" val="18208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714A48-9D00-47D8-89FF-E2288024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296" y="1342960"/>
            <a:ext cx="7039604" cy="1024281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קעקוע</a:t>
            </a:r>
            <a:endParaRPr lang="en-IL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3FFC480-10DD-4DE7-984D-04D46F33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423385" y="167526"/>
            <a:ext cx="4359630" cy="5670566"/>
          </a:xfrm>
        </p:spPr>
      </p:pic>
    </p:spTree>
    <p:extLst>
      <p:ext uri="{BB962C8B-B14F-4D97-AF65-F5344CB8AC3E}">
        <p14:creationId xmlns:p14="http://schemas.microsoft.com/office/powerpoint/2010/main" val="4195290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714A48-9D00-47D8-89FF-E2288024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296" y="1342960"/>
            <a:ext cx="7039604" cy="1024281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הקרמטוריום הגדול בעולם</a:t>
            </a:r>
            <a:endParaRPr lang="en-IL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3FFC480-10DD-4DE7-984D-04D46F33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385" y="275028"/>
            <a:ext cx="4359630" cy="5596239"/>
          </a:xfrm>
        </p:spPr>
      </p:pic>
    </p:spTree>
    <p:extLst>
      <p:ext uri="{BB962C8B-B14F-4D97-AF65-F5344CB8AC3E}">
        <p14:creationId xmlns:p14="http://schemas.microsoft.com/office/powerpoint/2010/main" val="2765615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714A48-9D00-47D8-89FF-E2288024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296" y="1342960"/>
            <a:ext cx="7039604" cy="1024281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צעדת המוות  7.5.1945 – 8.4</a:t>
            </a:r>
            <a:endParaRPr lang="en-IL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3FFC480-10DD-4DE7-984D-04D46F33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194" y="257444"/>
            <a:ext cx="4110396" cy="5596239"/>
          </a:xfrm>
        </p:spPr>
      </p:pic>
    </p:spTree>
    <p:extLst>
      <p:ext uri="{BB962C8B-B14F-4D97-AF65-F5344CB8AC3E}">
        <p14:creationId xmlns:p14="http://schemas.microsoft.com/office/powerpoint/2010/main" val="307609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714A48-9D00-47D8-89FF-E2288024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296" y="1342960"/>
            <a:ext cx="7039604" cy="1024281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סוף טוב</a:t>
            </a:r>
            <a:endParaRPr lang="en-IL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3FFC480-10DD-4DE7-984D-04D46F33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746" y="257444"/>
            <a:ext cx="4029292" cy="5596239"/>
          </a:xfrm>
        </p:spPr>
      </p:pic>
    </p:spTree>
    <p:extLst>
      <p:ext uri="{BB962C8B-B14F-4D97-AF65-F5344CB8AC3E}">
        <p14:creationId xmlns:p14="http://schemas.microsoft.com/office/powerpoint/2010/main" val="229260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714A48-9D00-47D8-89FF-E2288024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295" y="1340146"/>
            <a:ext cx="9603275" cy="1024281"/>
          </a:xfrm>
        </p:spPr>
        <p:txBody>
          <a:bodyPr/>
          <a:lstStyle/>
          <a:p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דצמבר 1941 פראג, תחילת הגירוש</a:t>
            </a:r>
            <a:endParaRPr lang="en-IL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3FFC480-10DD-4DE7-984D-04D46F33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777" y="150494"/>
            <a:ext cx="4474646" cy="5851991"/>
          </a:xfrm>
        </p:spPr>
      </p:pic>
    </p:spTree>
    <p:extLst>
      <p:ext uri="{BB962C8B-B14F-4D97-AF65-F5344CB8AC3E}">
        <p14:creationId xmlns:p14="http://schemas.microsoft.com/office/powerpoint/2010/main" val="21180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714A48-9D00-47D8-89FF-E2288024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588" y="1413298"/>
            <a:ext cx="7039604" cy="1024281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איך להכניס 70,000 לעיר </a:t>
            </a:r>
            <a:br>
              <a:rPr lang="en-US" b="1" dirty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שנבנתה לאכלס רק 3000</a:t>
            </a:r>
            <a:endParaRPr lang="en-IL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3FFC480-10DD-4DE7-984D-04D46F33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08" y="123062"/>
            <a:ext cx="4414780" cy="5851991"/>
          </a:xfrm>
        </p:spPr>
      </p:pic>
    </p:spTree>
    <p:extLst>
      <p:ext uri="{BB962C8B-B14F-4D97-AF65-F5344CB8AC3E}">
        <p14:creationId xmlns:p14="http://schemas.microsoft.com/office/powerpoint/2010/main" val="399939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714A48-9D00-47D8-89FF-E2288024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833" y="1378130"/>
            <a:ext cx="6495054" cy="1024281"/>
          </a:xfrm>
        </p:spPr>
        <p:txBody>
          <a:bodyPr>
            <a:normAutofit/>
          </a:bodyPr>
          <a:lstStyle/>
          <a:p>
            <a:pPr algn="ctr" rtl="1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בניית דירות על המיטות </a:t>
            </a:r>
            <a:br>
              <a:rPr lang="en-US" b="1" dirty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עם קרשים גנובים</a:t>
            </a:r>
            <a:endParaRPr lang="en-IL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3FFC480-10DD-4DE7-984D-04D46F33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244"/>
          <a:stretch/>
        </p:blipFill>
        <p:spPr>
          <a:xfrm>
            <a:off x="153041" y="589056"/>
            <a:ext cx="5762223" cy="4958890"/>
          </a:xfrm>
        </p:spPr>
      </p:pic>
    </p:spTree>
    <p:extLst>
      <p:ext uri="{BB962C8B-B14F-4D97-AF65-F5344CB8AC3E}">
        <p14:creationId xmlns:p14="http://schemas.microsoft.com/office/powerpoint/2010/main" val="425077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714A48-9D00-47D8-89FF-E2288024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88" y="1351752"/>
            <a:ext cx="7039604" cy="1024281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מטבח עבור 15,000 אנשים</a:t>
            </a:r>
            <a:endParaRPr lang="en-IL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3FFC480-10DD-4DE7-984D-04D46F33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90" y="123062"/>
            <a:ext cx="4375415" cy="5851991"/>
          </a:xfrm>
        </p:spPr>
      </p:pic>
    </p:spTree>
    <p:extLst>
      <p:ext uri="{BB962C8B-B14F-4D97-AF65-F5344CB8AC3E}">
        <p14:creationId xmlns:p14="http://schemas.microsoft.com/office/powerpoint/2010/main" val="175459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714A48-9D00-47D8-89FF-E2288024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88" y="1351752"/>
            <a:ext cx="7039604" cy="1024281"/>
          </a:xfrm>
        </p:spPr>
        <p:txBody>
          <a:bodyPr>
            <a:normAutofit/>
          </a:bodyPr>
          <a:lstStyle/>
          <a:p>
            <a:pPr algn="ctr" rtl="1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מגישים "ארוחת ערב" </a:t>
            </a:r>
            <a:br>
              <a:rPr lang="en-US" b="1" dirty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קסרקטין </a:t>
            </a:r>
            <a:r>
              <a:rPr lang="he-IL" b="1" dirty="0" err="1">
                <a:latin typeface="Alef" panose="00000500000000000000" pitchFamily="2" charset="-79"/>
                <a:cs typeface="Alef" panose="00000500000000000000" pitchFamily="2" charset="-79"/>
              </a:rPr>
              <a:t>מגדבורג</a:t>
            </a:r>
            <a:endParaRPr lang="en-IL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3FFC480-10DD-4DE7-984D-04D46F33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90" y="187952"/>
            <a:ext cx="4375415" cy="5722211"/>
          </a:xfrm>
        </p:spPr>
      </p:pic>
    </p:spTree>
    <p:extLst>
      <p:ext uri="{BB962C8B-B14F-4D97-AF65-F5344CB8AC3E}">
        <p14:creationId xmlns:p14="http://schemas.microsoft.com/office/powerpoint/2010/main" val="372141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714A48-9D00-47D8-89FF-E2288024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934" y="1351752"/>
            <a:ext cx="7039604" cy="1024281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חדר שירותים אחד עבור 1000 אנשים</a:t>
            </a:r>
            <a:endParaRPr lang="en-IL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3FFC480-10DD-4DE7-984D-04D46F33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957" y="196744"/>
            <a:ext cx="4298296" cy="5722211"/>
          </a:xfrm>
        </p:spPr>
      </p:pic>
    </p:spTree>
    <p:extLst>
      <p:ext uri="{BB962C8B-B14F-4D97-AF65-F5344CB8AC3E}">
        <p14:creationId xmlns:p14="http://schemas.microsoft.com/office/powerpoint/2010/main" val="326585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714A48-9D00-47D8-89FF-E2288024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388" y="1351752"/>
            <a:ext cx="7039604" cy="1024281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"בואו נצא! מהרו !"</a:t>
            </a:r>
            <a:endParaRPr lang="en-IL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3FFC480-10DD-4DE7-984D-04D46F33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386" y="196744"/>
            <a:ext cx="4059437" cy="5722211"/>
          </a:xfrm>
        </p:spPr>
      </p:pic>
    </p:spTree>
    <p:extLst>
      <p:ext uri="{BB962C8B-B14F-4D97-AF65-F5344CB8AC3E}">
        <p14:creationId xmlns:p14="http://schemas.microsoft.com/office/powerpoint/2010/main" val="106977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714A48-9D00-47D8-89FF-E2288024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388" y="1351752"/>
            <a:ext cx="7039604" cy="1024281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מחנה הריכוז אושוויץ </a:t>
            </a:r>
            <a:br>
              <a:rPr lang="en-US" b="1" dirty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הגעה בלילה 18 בדצמבר 1943</a:t>
            </a:r>
            <a:endParaRPr lang="en-IL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3FFC480-10DD-4DE7-984D-04D46F33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386" y="199875"/>
            <a:ext cx="4059437" cy="5715949"/>
          </a:xfrm>
        </p:spPr>
      </p:pic>
    </p:spTree>
    <p:extLst>
      <p:ext uri="{BB962C8B-B14F-4D97-AF65-F5344CB8AC3E}">
        <p14:creationId xmlns:p14="http://schemas.microsoft.com/office/powerpoint/2010/main" val="1487209071"/>
      </p:ext>
    </p:extLst>
  </p:cSld>
  <p:clrMapOvr>
    <a:masterClrMapping/>
  </p:clrMapOvr>
</p:sld>
</file>

<file path=ppt/theme/theme1.xml><?xml version="1.0" encoding="utf-8"?>
<a:theme xmlns:a="http://schemas.openxmlformats.org/drawingml/2006/main" name="גלריה">
  <a:themeElements>
    <a:clrScheme name="גלריה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גלריה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גלריה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75</TotalTime>
  <Words>82</Words>
  <Application>Microsoft Office PowerPoint</Application>
  <PresentationFormat>מסך רחב</PresentationFormat>
  <Paragraphs>15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8" baseType="lpstr">
      <vt:lpstr>Alef</vt:lpstr>
      <vt:lpstr>Arial</vt:lpstr>
      <vt:lpstr>Gill Sans MT</vt:lpstr>
      <vt:lpstr>גלריה</vt:lpstr>
      <vt:lpstr>זיכרונות מן האפלה </vt:lpstr>
      <vt:lpstr>דצמבר 1941 פראג, תחילת הגירוש</vt:lpstr>
      <vt:lpstr>איך להכניס 70,000 לעיר  שנבנתה לאכלס רק 3000</vt:lpstr>
      <vt:lpstr>בניית דירות על המיטות  עם קרשים גנובים</vt:lpstr>
      <vt:lpstr>מטבח עבור 15,000 אנשים</vt:lpstr>
      <vt:lpstr>מגישים "ארוחת ערב"  קסרקטין מגדבורג</vt:lpstr>
      <vt:lpstr>חדר שירותים אחד עבור 1000 אנשים</vt:lpstr>
      <vt:lpstr>"בואו נצא! מהרו !"</vt:lpstr>
      <vt:lpstr>מחנה הריכוז אושוויץ  הגעה בלילה 18 בדצמבר 1943</vt:lpstr>
      <vt:lpstr>בירקנאו (אושוויץ 2) כניסה ראשית</vt:lpstr>
      <vt:lpstr>קעקוע</vt:lpstr>
      <vt:lpstr>הקרמטוריום הגדול בעולם</vt:lpstr>
      <vt:lpstr>צעדת המוות  7.5.1945 – 8.4</vt:lpstr>
      <vt:lpstr>סוף טוב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זיכרונות מן האפלה</dc:title>
  <dc:creator>Hani Pultorak</dc:creator>
  <cp:lastModifiedBy>Noa ...</cp:lastModifiedBy>
  <cp:revision>18</cp:revision>
  <dcterms:created xsi:type="dcterms:W3CDTF">2021-07-25T08:39:04Z</dcterms:created>
  <dcterms:modified xsi:type="dcterms:W3CDTF">2021-10-03T13:24:28Z</dcterms:modified>
</cp:coreProperties>
</file>